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1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456" y="78"/>
      </p:cViewPr>
      <p:guideLst>
        <p:guide orient="horz" pos="2409"/>
        <p:guide pos="1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1500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8" r="46666"/>
          <a:stretch/>
        </p:blipFill>
        <p:spPr>
          <a:xfrm>
            <a:off x="8625016" y="0"/>
            <a:ext cx="3566984" cy="66589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51" b="66758"/>
          <a:stretch/>
        </p:blipFill>
        <p:spPr>
          <a:xfrm>
            <a:off x="2934726" y="190239"/>
            <a:ext cx="3824417" cy="2360731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42555" y="3299251"/>
            <a:ext cx="8390238" cy="308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latin typeface="Consolas" panose="020B0609020204030204" pitchFamily="49" charset="0"/>
              </a:rPr>
              <a:t>Enredos</a:t>
            </a:r>
            <a:r>
              <a:rPr lang="pt-PT" sz="4000" baseline="0" dirty="0">
                <a:latin typeface="Consolas" panose="020B0609020204030204" pitchFamily="49" charset="0"/>
              </a:rPr>
              <a:t> inacreditáveis</a:t>
            </a:r>
            <a:endParaRPr lang="pt-PT" sz="4000" dirty="0">
              <a:latin typeface="Consolas" panose="020B0609020204030204" pitchFamily="49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642555" y="4917988"/>
            <a:ext cx="3833688" cy="308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latin typeface="Consolas" panose="020B0609020204030204" pitchFamily="49" charset="0"/>
              </a:rPr>
              <a:t>João Barreiros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5140415" y="4929687"/>
            <a:ext cx="3833688" cy="308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latin typeface="Consolas" panose="020B0609020204030204" pitchFamily="49" charset="0"/>
              </a:rPr>
              <a:t>Cristina Alves</a:t>
            </a:r>
          </a:p>
        </p:txBody>
      </p:sp>
    </p:spTree>
    <p:extLst>
      <p:ext uri="{BB962C8B-B14F-4D97-AF65-F5344CB8AC3E}">
        <p14:creationId xmlns:p14="http://schemas.microsoft.com/office/powerpoint/2010/main" val="1087698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04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6042454" y="800100"/>
            <a:ext cx="6149546" cy="30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6096000" y="270305"/>
            <a:ext cx="5453445" cy="308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PT" sz="3000" dirty="0">
                <a:latin typeface="Consolas" panose="020B0609020204030204" pitchFamily="49" charset="0"/>
              </a:rPr>
              <a:t>João Barreiros</a:t>
            </a:r>
          </a:p>
        </p:txBody>
      </p:sp>
    </p:spTree>
    <p:extLst>
      <p:ext uri="{BB962C8B-B14F-4D97-AF65-F5344CB8AC3E}">
        <p14:creationId xmlns:p14="http://schemas.microsoft.com/office/powerpoint/2010/main" val="335350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6042454" y="800100"/>
            <a:ext cx="6149546" cy="30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6096000" y="270305"/>
            <a:ext cx="5453445" cy="308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PT" sz="3000" dirty="0">
                <a:latin typeface="Consolas" panose="020B0609020204030204" pitchFamily="49" charset="0"/>
              </a:rPr>
              <a:t>Cristina Alves</a:t>
            </a:r>
          </a:p>
        </p:txBody>
      </p:sp>
    </p:spTree>
    <p:extLst>
      <p:ext uri="{BB962C8B-B14F-4D97-AF65-F5344CB8AC3E}">
        <p14:creationId xmlns:p14="http://schemas.microsoft.com/office/powerpoint/2010/main" val="1234906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2796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771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8960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375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987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9482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9000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2644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FB8DC-1801-4CB8-A55F-4C14F090766B}" type="datetimeFigureOut">
              <a:rPr lang="pt-PT" smtClean="0"/>
              <a:t>14/07/2017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7F90-DC09-4D54-A7B2-F105EDA7684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185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038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7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229" y="1638232"/>
            <a:ext cx="2880000" cy="43723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4" y="1465234"/>
            <a:ext cx="2880000" cy="47316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864" y="1610822"/>
            <a:ext cx="2880000" cy="442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04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0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96" y="1666250"/>
            <a:ext cx="2880000" cy="43160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49" y="1613378"/>
            <a:ext cx="2880000" cy="43987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4"/>
          <a:stretch/>
        </p:blipFill>
        <p:spPr>
          <a:xfrm>
            <a:off x="8653802" y="1616822"/>
            <a:ext cx="2880000" cy="440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1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8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775" y="1724025"/>
            <a:ext cx="2880000" cy="4124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569" y="1672928"/>
            <a:ext cx="2880000" cy="4302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 r="16618"/>
          <a:stretch/>
        </p:blipFill>
        <p:spPr>
          <a:xfrm>
            <a:off x="671981" y="1654776"/>
            <a:ext cx="2880000" cy="431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70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40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1647584"/>
            <a:ext cx="2880000" cy="43436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3" y="1400445"/>
            <a:ext cx="2880000" cy="486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737" y="1706551"/>
            <a:ext cx="2880000" cy="424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46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097" y="1200408"/>
            <a:ext cx="9329350" cy="524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06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93" y="1196975"/>
            <a:ext cx="8749614" cy="524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81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1838"/>
            <a:ext cx="12192000" cy="460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29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62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188" y="1591286"/>
            <a:ext cx="2880000" cy="44092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16" y="1591286"/>
            <a:ext cx="2880000" cy="44415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52" y="1653071"/>
            <a:ext cx="2880000" cy="432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01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1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4676389" y="2446509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96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97" y="1594019"/>
            <a:ext cx="2880000" cy="448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86" y="1594019"/>
            <a:ext cx="2880000" cy="46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62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49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229" y="1445772"/>
            <a:ext cx="2880000" cy="47396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3" y="1517729"/>
            <a:ext cx="2880000" cy="45957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246" y="1607245"/>
            <a:ext cx="2880000" cy="444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86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13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04" y="2083680"/>
            <a:ext cx="6933246" cy="34537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668" y="2081565"/>
            <a:ext cx="6933246" cy="34666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759" y="1597714"/>
            <a:ext cx="2880000" cy="443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73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03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4676389" y="2446509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16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06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235" y="1713466"/>
            <a:ext cx="2880000" cy="42343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418" y="1531294"/>
            <a:ext cx="2880000" cy="45859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52" y="1602258"/>
            <a:ext cx="2880000" cy="44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42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7" y="2068988"/>
            <a:ext cx="4048125" cy="3486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t="16877" r="48582" b="19958"/>
          <a:stretch/>
        </p:blipFill>
        <p:spPr>
          <a:xfrm>
            <a:off x="801899" y="2434284"/>
            <a:ext cx="2802152" cy="27555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4" t="16624" b="20211"/>
          <a:stretch/>
        </p:blipFill>
        <p:spPr>
          <a:xfrm>
            <a:off x="8587948" y="2421928"/>
            <a:ext cx="2839222" cy="27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96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66" y="1693088"/>
            <a:ext cx="2880000" cy="4262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208" y="1520288"/>
            <a:ext cx="2880000" cy="460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87" y="1548028"/>
            <a:ext cx="2880000" cy="45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15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Alves, Ana C.</dc:creator>
  <cp:lastModifiedBy>Alves, Ana C.</cp:lastModifiedBy>
  <cp:revision>8</cp:revision>
  <dcterms:created xsi:type="dcterms:W3CDTF">2017-07-14T13:58:56Z</dcterms:created>
  <dcterms:modified xsi:type="dcterms:W3CDTF">2017-07-14T15:11:41Z</dcterms:modified>
</cp:coreProperties>
</file>